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86" r:id="rId2"/>
    <p:sldId id="300" r:id="rId3"/>
    <p:sldId id="278" r:id="rId4"/>
    <p:sldId id="285" r:id="rId5"/>
    <p:sldId id="284" r:id="rId6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erdi-Les Vêpres Siciliennes (2022.03.26)" id="{D1E5EEBC-9A34-45CF-96EF-EB42E5EBDB88}">
          <p14:sldIdLst>
            <p14:sldId id="286"/>
            <p14:sldId id="300"/>
            <p14:sldId id="278"/>
            <p14:sldId id="285"/>
            <p14:sldId id="284"/>
          </p14:sldIdLst>
        </p14:section>
        <p14:section name="Default Section" id="{757CE7D7-22A9-3149-93DA-930E106E5232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56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10/7/23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10/7/23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eutsche Oper Berlin - The AIDS Foundation benefit concert - 2017 | Schedule">
            <a:extLst>
              <a:ext uri="{FF2B5EF4-FFF2-40B4-BE49-F238E27FC236}">
                <a16:creationId xmlns:a16="http://schemas.microsoft.com/office/drawing/2014/main" id="{0AD2D478-9C18-CEC1-0346-C914AB734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45" y="278999"/>
            <a:ext cx="4476755" cy="1124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D110BD9D-BFCA-34CA-8786-2594FB44A8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790" y="394282"/>
            <a:ext cx="3954647" cy="563215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EBFA84-2EEC-3C59-68D1-9B6EDE265A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609" b="59421"/>
          <a:stretch/>
        </p:blipFill>
        <p:spPr>
          <a:xfrm>
            <a:off x="785930" y="1403210"/>
            <a:ext cx="3878349" cy="2782896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3A7BF27F-DF27-9D1C-95C9-532E2DCECF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01" y="4269819"/>
            <a:ext cx="3548543" cy="236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945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Person, Menge enthält.&#10;&#10;Automatisch generierte Beschreibung">
            <a:extLst>
              <a:ext uri="{FF2B5EF4-FFF2-40B4-BE49-F238E27FC236}">
                <a16:creationId xmlns:a16="http://schemas.microsoft.com/office/drawing/2014/main" id="{6CE5630A-1209-2150-9D5D-960B33C895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78" b="7055"/>
          <a:stretch/>
        </p:blipFill>
        <p:spPr>
          <a:xfrm>
            <a:off x="158395" y="173518"/>
            <a:ext cx="6340162" cy="6512761"/>
          </a:xfrm>
          <a:prstGeom prst="rect">
            <a:avLst/>
          </a:prstGeom>
        </p:spPr>
      </p:pic>
      <p:pic>
        <p:nvPicPr>
          <p:cNvPr id="5" name="Grafik 4" descr="Ein Bild, das dunkel enthält.&#10;&#10;Automatisch generierte Beschreibung">
            <a:extLst>
              <a:ext uri="{FF2B5EF4-FFF2-40B4-BE49-F238E27FC236}">
                <a16:creationId xmlns:a16="http://schemas.microsoft.com/office/drawing/2014/main" id="{37B0B090-078E-B3E7-3666-531A90501E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4" r="19011" b="1"/>
          <a:stretch/>
        </p:blipFill>
        <p:spPr>
          <a:xfrm>
            <a:off x="6650811" y="169917"/>
            <a:ext cx="3093711" cy="651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196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Person, Menge enthält.&#10;&#10;Automatisch generierte Beschreibung">
            <a:extLst>
              <a:ext uri="{FF2B5EF4-FFF2-40B4-BE49-F238E27FC236}">
                <a16:creationId xmlns:a16="http://schemas.microsoft.com/office/drawing/2014/main" id="{6CE5630A-1209-2150-9D5D-960B33C895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78" b="7055"/>
          <a:stretch/>
        </p:blipFill>
        <p:spPr>
          <a:xfrm>
            <a:off x="158395" y="173518"/>
            <a:ext cx="6340162" cy="6512761"/>
          </a:xfrm>
          <a:prstGeom prst="rect">
            <a:avLst/>
          </a:prstGeom>
        </p:spPr>
      </p:pic>
      <p:pic>
        <p:nvPicPr>
          <p:cNvPr id="5" name="Grafik 4" descr="Ein Bild, das dunkel enthält.&#10;&#10;Automatisch generierte Beschreibung">
            <a:extLst>
              <a:ext uri="{FF2B5EF4-FFF2-40B4-BE49-F238E27FC236}">
                <a16:creationId xmlns:a16="http://schemas.microsoft.com/office/drawing/2014/main" id="{37B0B090-078E-B3E7-3666-531A90501E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4" r="19011" b="1"/>
          <a:stretch/>
        </p:blipFill>
        <p:spPr>
          <a:xfrm>
            <a:off x="6650811" y="169917"/>
            <a:ext cx="3093711" cy="651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52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87477493-F243-8D2C-4808-1DA4BEB097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1" r="-1" b="-1"/>
          <a:stretch/>
        </p:blipFill>
        <p:spPr>
          <a:xfrm>
            <a:off x="261405" y="321732"/>
            <a:ext cx="4610854" cy="3017405"/>
          </a:xfrm>
          <a:prstGeom prst="rect">
            <a:avLst/>
          </a:prstGeom>
        </p:spPr>
      </p:pic>
      <p:pic>
        <p:nvPicPr>
          <p:cNvPr id="7" name="Grafik 6" descr="Ein Bild, das dunkel, Kamin enthält.&#10;&#10;Automatisch generierte Beschreibung">
            <a:extLst>
              <a:ext uri="{FF2B5EF4-FFF2-40B4-BE49-F238E27FC236}">
                <a16:creationId xmlns:a16="http://schemas.microsoft.com/office/drawing/2014/main" id="{32EAE7B6-ACEE-24FA-9886-372A6DC5E0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1" r="-1" b="-1"/>
          <a:stretch/>
        </p:blipFill>
        <p:spPr>
          <a:xfrm>
            <a:off x="261405" y="3510853"/>
            <a:ext cx="4610854" cy="2789954"/>
          </a:xfrm>
          <a:prstGeom prst="rect">
            <a:avLst/>
          </a:prstGeom>
        </p:spPr>
      </p:pic>
      <p:pic>
        <p:nvPicPr>
          <p:cNvPr id="9" name="Grafik 8" descr="Ein Bild, das Gebäude, Kamin enthält.&#10;&#10;Automatisch generierte Beschreibung">
            <a:extLst>
              <a:ext uri="{FF2B5EF4-FFF2-40B4-BE49-F238E27FC236}">
                <a16:creationId xmlns:a16="http://schemas.microsoft.com/office/drawing/2014/main" id="{725C64DF-66EB-0D9E-6FA8-C05AFB3FA3E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67"/>
          <a:stretch/>
        </p:blipFill>
        <p:spPr>
          <a:xfrm>
            <a:off x="5033740" y="321733"/>
            <a:ext cx="4610854" cy="597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35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Gebäude, Person, draußen enthält.&#10;&#10;Automatisch generierte Beschreibung">
            <a:extLst>
              <a:ext uri="{FF2B5EF4-FFF2-40B4-BE49-F238E27FC236}">
                <a16:creationId xmlns:a16="http://schemas.microsoft.com/office/drawing/2014/main" id="{51478679-A5A7-D5C8-0266-6A0CD9B656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9" b="2"/>
          <a:stretch/>
        </p:blipFill>
        <p:spPr>
          <a:xfrm>
            <a:off x="161475" y="171717"/>
            <a:ext cx="4715835" cy="3167426"/>
          </a:xfrm>
          <a:prstGeom prst="rect">
            <a:avLst/>
          </a:prstGeom>
        </p:spPr>
      </p:pic>
      <p:pic>
        <p:nvPicPr>
          <p:cNvPr id="7" name="Grafik 6" descr="Ein Bild, das Text, Person, Menge enthält.&#10;&#10;Automatisch generierte Beschreibung">
            <a:extLst>
              <a:ext uri="{FF2B5EF4-FFF2-40B4-BE49-F238E27FC236}">
                <a16:creationId xmlns:a16="http://schemas.microsoft.com/office/drawing/2014/main" id="{BB3908AD-D8F1-9640-F534-8E08DAD063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5033740" y="171717"/>
            <a:ext cx="4710780" cy="3167426"/>
          </a:xfrm>
          <a:prstGeom prst="rect">
            <a:avLst/>
          </a:prstGeom>
        </p:spPr>
      </p:pic>
      <p:pic>
        <p:nvPicPr>
          <p:cNvPr id="3" name="Grafik 2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5542C785-F07E-F70E-C678-7CA224C665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35" r="3" b="4"/>
          <a:stretch/>
        </p:blipFill>
        <p:spPr>
          <a:xfrm>
            <a:off x="161475" y="3510858"/>
            <a:ext cx="4715835" cy="2789948"/>
          </a:xfrm>
          <a:prstGeom prst="rect">
            <a:avLst/>
          </a:prstGeom>
        </p:spPr>
      </p:pic>
      <p:pic>
        <p:nvPicPr>
          <p:cNvPr id="9" name="Grafik 8" descr="Ein Bild, das Person, Nacht, Menge enthält.&#10;&#10;Automatisch generierte Beschreibung">
            <a:extLst>
              <a:ext uri="{FF2B5EF4-FFF2-40B4-BE49-F238E27FC236}">
                <a16:creationId xmlns:a16="http://schemas.microsoft.com/office/drawing/2014/main" id="{A0C14FBB-B980-05F2-F40A-5B3211A2262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2" b="9443"/>
          <a:stretch/>
        </p:blipFill>
        <p:spPr>
          <a:xfrm>
            <a:off x="5033739" y="3510858"/>
            <a:ext cx="4710780" cy="278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1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0</Words>
  <Application>Microsoft Macintosh PowerPoint</Application>
  <PresentationFormat>A4 Paper (210x297 mm)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129</cp:revision>
  <cp:lastPrinted>2023-10-01T19:23:32Z</cp:lastPrinted>
  <dcterms:created xsi:type="dcterms:W3CDTF">2022-11-07T20:45:57Z</dcterms:created>
  <dcterms:modified xsi:type="dcterms:W3CDTF">2023-10-07T21:38:54Z</dcterms:modified>
</cp:coreProperties>
</file>

<file path=docProps/thumbnail.jpeg>
</file>